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0160000" cy="5715000"/>
  <p:notesSz cx="10287000" cy="18288000"/>
  <p:defaultTextStyle>
    <a:defPPr>
      <a:defRPr lang="en-US"/>
    </a:defPPr>
    <a:lvl1pPr marL="0" algn="l" defTabSz="418382" rtl="0" eaLnBrk="1" latinLnBrk="0" hangingPunct="1">
      <a:defRPr sz="824" kern="1200">
        <a:solidFill>
          <a:schemeClr val="tx1"/>
        </a:solidFill>
        <a:latin typeface="+mn-lt"/>
        <a:ea typeface="+mn-ea"/>
        <a:cs typeface="+mn-cs"/>
      </a:defRPr>
    </a:lvl1pPr>
    <a:lvl2pPr marL="209191" algn="l" defTabSz="418382" rtl="0" eaLnBrk="1" latinLnBrk="0" hangingPunct="1">
      <a:defRPr sz="824" kern="1200">
        <a:solidFill>
          <a:schemeClr val="tx1"/>
        </a:solidFill>
        <a:latin typeface="+mn-lt"/>
        <a:ea typeface="+mn-ea"/>
        <a:cs typeface="+mn-cs"/>
      </a:defRPr>
    </a:lvl2pPr>
    <a:lvl3pPr marL="418382" algn="l" defTabSz="418382" rtl="0" eaLnBrk="1" latinLnBrk="0" hangingPunct="1">
      <a:defRPr sz="824" kern="1200">
        <a:solidFill>
          <a:schemeClr val="tx1"/>
        </a:solidFill>
        <a:latin typeface="+mn-lt"/>
        <a:ea typeface="+mn-ea"/>
        <a:cs typeface="+mn-cs"/>
      </a:defRPr>
    </a:lvl3pPr>
    <a:lvl4pPr marL="627573" algn="l" defTabSz="418382" rtl="0" eaLnBrk="1" latinLnBrk="0" hangingPunct="1">
      <a:defRPr sz="824" kern="1200">
        <a:solidFill>
          <a:schemeClr val="tx1"/>
        </a:solidFill>
        <a:latin typeface="+mn-lt"/>
        <a:ea typeface="+mn-ea"/>
        <a:cs typeface="+mn-cs"/>
      </a:defRPr>
    </a:lvl4pPr>
    <a:lvl5pPr marL="836764" algn="l" defTabSz="418382" rtl="0" eaLnBrk="1" latinLnBrk="0" hangingPunct="1">
      <a:defRPr sz="824" kern="1200">
        <a:solidFill>
          <a:schemeClr val="tx1"/>
        </a:solidFill>
        <a:latin typeface="+mn-lt"/>
        <a:ea typeface="+mn-ea"/>
        <a:cs typeface="+mn-cs"/>
      </a:defRPr>
    </a:lvl5pPr>
    <a:lvl6pPr marL="1045955" algn="l" defTabSz="418382" rtl="0" eaLnBrk="1" latinLnBrk="0" hangingPunct="1">
      <a:defRPr sz="824" kern="1200">
        <a:solidFill>
          <a:schemeClr val="tx1"/>
        </a:solidFill>
        <a:latin typeface="+mn-lt"/>
        <a:ea typeface="+mn-ea"/>
        <a:cs typeface="+mn-cs"/>
      </a:defRPr>
    </a:lvl6pPr>
    <a:lvl7pPr marL="1255146" algn="l" defTabSz="418382" rtl="0" eaLnBrk="1" latinLnBrk="0" hangingPunct="1">
      <a:defRPr sz="824" kern="1200">
        <a:solidFill>
          <a:schemeClr val="tx1"/>
        </a:solidFill>
        <a:latin typeface="+mn-lt"/>
        <a:ea typeface="+mn-ea"/>
        <a:cs typeface="+mn-cs"/>
      </a:defRPr>
    </a:lvl7pPr>
    <a:lvl8pPr marL="1464337" algn="l" defTabSz="418382" rtl="0" eaLnBrk="1" latinLnBrk="0" hangingPunct="1">
      <a:defRPr sz="824" kern="1200">
        <a:solidFill>
          <a:schemeClr val="tx1"/>
        </a:solidFill>
        <a:latin typeface="+mn-lt"/>
        <a:ea typeface="+mn-ea"/>
        <a:cs typeface="+mn-cs"/>
      </a:defRPr>
    </a:lvl8pPr>
    <a:lvl9pPr marL="1673527" algn="l" defTabSz="418382" rtl="0" eaLnBrk="1" latinLnBrk="0" hangingPunct="1">
      <a:defRPr sz="82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pos="16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>
      <p:cViewPr varScale="1">
        <p:scale>
          <a:sx n="131" d="100"/>
          <a:sy n="131" d="100"/>
        </p:scale>
        <p:origin x="192" y="432"/>
      </p:cViewPr>
      <p:guideLst>
        <p:guide orient="horz" pos="1200"/>
        <p:guide pos="160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1" y="1183571"/>
            <a:ext cx="4318000" cy="81668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2159001"/>
            <a:ext cx="3556000" cy="9736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4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08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620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160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70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241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78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321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83002" y="152579"/>
            <a:ext cx="1143001" cy="32508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001" y="152579"/>
            <a:ext cx="3344333" cy="325084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286" y="2448279"/>
            <a:ext cx="4318000" cy="756708"/>
          </a:xfrm>
        </p:spPr>
        <p:txBody>
          <a:bodyPr anchor="t"/>
          <a:lstStyle>
            <a:lvl1pPr algn="l">
              <a:defRPr sz="2222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1286" y="1614843"/>
            <a:ext cx="4318000" cy="833438"/>
          </a:xfrm>
        </p:spPr>
        <p:txBody>
          <a:bodyPr anchor="b"/>
          <a:lstStyle>
            <a:lvl1pPr marL="0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1pPr>
            <a:lvl2pPr marL="254024" indent="0">
              <a:buNone/>
              <a:defRPr sz="1001">
                <a:solidFill>
                  <a:schemeClr val="tx1">
                    <a:tint val="75000"/>
                  </a:schemeClr>
                </a:solidFill>
              </a:defRPr>
            </a:lvl2pPr>
            <a:lvl3pPr marL="508049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3pPr>
            <a:lvl4pPr marL="762075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4pPr>
            <a:lvl5pPr marL="1016099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5pPr>
            <a:lvl6pPr marL="1270123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6pPr>
            <a:lvl7pPr marL="1524147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7pPr>
            <a:lvl8pPr marL="1778172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8pPr>
            <a:lvl9pPr marL="2032197" indent="0">
              <a:buNone/>
              <a:defRPr sz="77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4001" y="889002"/>
            <a:ext cx="2243667" cy="2514424"/>
          </a:xfrm>
        </p:spPr>
        <p:txBody>
          <a:bodyPr/>
          <a:lstStyle>
            <a:lvl1pPr>
              <a:defRPr sz="1557"/>
            </a:lvl1pPr>
            <a:lvl2pPr>
              <a:defRPr sz="1333"/>
            </a:lvl2pPr>
            <a:lvl3pPr>
              <a:defRPr sz="1111"/>
            </a:lvl3pPr>
            <a:lvl4pPr>
              <a:defRPr sz="1001"/>
            </a:lvl4pPr>
            <a:lvl5pPr>
              <a:defRPr sz="1001"/>
            </a:lvl5pPr>
            <a:lvl6pPr>
              <a:defRPr sz="1001"/>
            </a:lvl6pPr>
            <a:lvl7pPr>
              <a:defRPr sz="1001"/>
            </a:lvl7pPr>
            <a:lvl8pPr>
              <a:defRPr sz="1001"/>
            </a:lvl8pPr>
            <a:lvl9pPr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2334" y="889002"/>
            <a:ext cx="2243667" cy="2514424"/>
          </a:xfrm>
        </p:spPr>
        <p:txBody>
          <a:bodyPr/>
          <a:lstStyle>
            <a:lvl1pPr>
              <a:defRPr sz="1557"/>
            </a:lvl1pPr>
            <a:lvl2pPr>
              <a:defRPr sz="1333"/>
            </a:lvl2pPr>
            <a:lvl3pPr>
              <a:defRPr sz="1111"/>
            </a:lvl3pPr>
            <a:lvl4pPr>
              <a:defRPr sz="1001"/>
            </a:lvl4pPr>
            <a:lvl5pPr>
              <a:defRPr sz="1001"/>
            </a:lvl5pPr>
            <a:lvl6pPr>
              <a:defRPr sz="1001"/>
            </a:lvl6pPr>
            <a:lvl7pPr>
              <a:defRPr sz="1001"/>
            </a:lvl7pPr>
            <a:lvl8pPr>
              <a:defRPr sz="1001"/>
            </a:lvl8pPr>
            <a:lvl9pPr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1" y="852841"/>
            <a:ext cx="2244549" cy="355423"/>
          </a:xfrm>
        </p:spPr>
        <p:txBody>
          <a:bodyPr anchor="b"/>
          <a:lstStyle>
            <a:lvl1pPr marL="0" indent="0">
              <a:buNone/>
              <a:defRPr sz="1333" b="1"/>
            </a:lvl1pPr>
            <a:lvl2pPr marL="254024" indent="0">
              <a:buNone/>
              <a:defRPr sz="1111" b="1"/>
            </a:lvl2pPr>
            <a:lvl3pPr marL="508049" indent="0">
              <a:buNone/>
              <a:defRPr sz="1001" b="1"/>
            </a:lvl3pPr>
            <a:lvl4pPr marL="762075" indent="0">
              <a:buNone/>
              <a:defRPr sz="889" b="1"/>
            </a:lvl4pPr>
            <a:lvl5pPr marL="1016099" indent="0">
              <a:buNone/>
              <a:defRPr sz="889" b="1"/>
            </a:lvl5pPr>
            <a:lvl6pPr marL="1270123" indent="0">
              <a:buNone/>
              <a:defRPr sz="889" b="1"/>
            </a:lvl6pPr>
            <a:lvl7pPr marL="1524147" indent="0">
              <a:buNone/>
              <a:defRPr sz="889" b="1"/>
            </a:lvl7pPr>
            <a:lvl8pPr marL="1778172" indent="0">
              <a:buNone/>
              <a:defRPr sz="889" b="1"/>
            </a:lvl8pPr>
            <a:lvl9pPr marL="2032197" indent="0">
              <a:buNone/>
              <a:defRPr sz="88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4001" y="1208264"/>
            <a:ext cx="2244549" cy="2195160"/>
          </a:xfrm>
        </p:spPr>
        <p:txBody>
          <a:bodyPr/>
          <a:lstStyle>
            <a:lvl1pPr>
              <a:defRPr sz="1333"/>
            </a:lvl1pPr>
            <a:lvl2pPr>
              <a:defRPr sz="1111"/>
            </a:lvl2pPr>
            <a:lvl3pPr>
              <a:defRPr sz="1001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80571" y="852841"/>
            <a:ext cx="2245431" cy="355423"/>
          </a:xfrm>
        </p:spPr>
        <p:txBody>
          <a:bodyPr anchor="b"/>
          <a:lstStyle>
            <a:lvl1pPr marL="0" indent="0">
              <a:buNone/>
              <a:defRPr sz="1333" b="1"/>
            </a:lvl1pPr>
            <a:lvl2pPr marL="254024" indent="0">
              <a:buNone/>
              <a:defRPr sz="1111" b="1"/>
            </a:lvl2pPr>
            <a:lvl3pPr marL="508049" indent="0">
              <a:buNone/>
              <a:defRPr sz="1001" b="1"/>
            </a:lvl3pPr>
            <a:lvl4pPr marL="762075" indent="0">
              <a:buNone/>
              <a:defRPr sz="889" b="1"/>
            </a:lvl4pPr>
            <a:lvl5pPr marL="1016099" indent="0">
              <a:buNone/>
              <a:defRPr sz="889" b="1"/>
            </a:lvl5pPr>
            <a:lvl6pPr marL="1270123" indent="0">
              <a:buNone/>
              <a:defRPr sz="889" b="1"/>
            </a:lvl6pPr>
            <a:lvl7pPr marL="1524147" indent="0">
              <a:buNone/>
              <a:defRPr sz="889" b="1"/>
            </a:lvl7pPr>
            <a:lvl8pPr marL="1778172" indent="0">
              <a:buNone/>
              <a:defRPr sz="889" b="1"/>
            </a:lvl8pPr>
            <a:lvl9pPr marL="2032197" indent="0">
              <a:buNone/>
              <a:defRPr sz="88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80571" y="1208264"/>
            <a:ext cx="2245431" cy="2195160"/>
          </a:xfrm>
        </p:spPr>
        <p:txBody>
          <a:bodyPr/>
          <a:lstStyle>
            <a:lvl1pPr>
              <a:defRPr sz="1333"/>
            </a:lvl1pPr>
            <a:lvl2pPr>
              <a:defRPr sz="1111"/>
            </a:lvl2pPr>
            <a:lvl3pPr>
              <a:defRPr sz="1001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1" y="151695"/>
            <a:ext cx="1671286" cy="645583"/>
          </a:xfrm>
        </p:spPr>
        <p:txBody>
          <a:bodyPr anchor="b"/>
          <a:lstStyle>
            <a:lvl1pPr algn="l">
              <a:defRPr sz="111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6140" y="151697"/>
            <a:ext cx="2839862" cy="3251729"/>
          </a:xfrm>
        </p:spPr>
        <p:txBody>
          <a:bodyPr/>
          <a:lstStyle>
            <a:lvl1pPr>
              <a:defRPr sz="1778"/>
            </a:lvl1pPr>
            <a:lvl2pPr>
              <a:defRPr sz="1557"/>
            </a:lvl2pPr>
            <a:lvl3pPr>
              <a:defRPr sz="1333"/>
            </a:lvl3pPr>
            <a:lvl4pPr>
              <a:defRPr sz="1111"/>
            </a:lvl4pPr>
            <a:lvl5pPr>
              <a:defRPr sz="1111"/>
            </a:lvl5pPr>
            <a:lvl6pPr>
              <a:defRPr sz="1111"/>
            </a:lvl6pPr>
            <a:lvl7pPr>
              <a:defRPr sz="1111"/>
            </a:lvl7pPr>
            <a:lvl8pPr>
              <a:defRPr sz="1111"/>
            </a:lvl8pPr>
            <a:lvl9pPr>
              <a:defRPr sz="111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001" y="797280"/>
            <a:ext cx="1671286" cy="2606146"/>
          </a:xfrm>
        </p:spPr>
        <p:txBody>
          <a:bodyPr/>
          <a:lstStyle>
            <a:lvl1pPr marL="0" indent="0">
              <a:buNone/>
              <a:defRPr sz="778"/>
            </a:lvl1pPr>
            <a:lvl2pPr marL="254024" indent="0">
              <a:buNone/>
              <a:defRPr sz="667"/>
            </a:lvl2pPr>
            <a:lvl3pPr marL="508049" indent="0">
              <a:buNone/>
              <a:defRPr sz="556"/>
            </a:lvl3pPr>
            <a:lvl4pPr marL="762075" indent="0">
              <a:buNone/>
              <a:defRPr sz="501"/>
            </a:lvl4pPr>
            <a:lvl5pPr marL="1016099" indent="0">
              <a:buNone/>
              <a:defRPr sz="501"/>
            </a:lvl5pPr>
            <a:lvl6pPr marL="1270123" indent="0">
              <a:buNone/>
              <a:defRPr sz="501"/>
            </a:lvl6pPr>
            <a:lvl7pPr marL="1524147" indent="0">
              <a:buNone/>
              <a:defRPr sz="501"/>
            </a:lvl7pPr>
            <a:lvl8pPr marL="1778172" indent="0">
              <a:buNone/>
              <a:defRPr sz="501"/>
            </a:lvl8pPr>
            <a:lvl9pPr marL="2032197" indent="0">
              <a:buNone/>
              <a:defRPr sz="5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5716" y="2667002"/>
            <a:ext cx="3048000" cy="314854"/>
          </a:xfrm>
        </p:spPr>
        <p:txBody>
          <a:bodyPr anchor="b"/>
          <a:lstStyle>
            <a:lvl1pPr algn="l">
              <a:defRPr sz="111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95716" y="340431"/>
            <a:ext cx="3048000" cy="2286000"/>
          </a:xfrm>
        </p:spPr>
        <p:txBody>
          <a:bodyPr/>
          <a:lstStyle>
            <a:lvl1pPr marL="0" indent="0">
              <a:buNone/>
              <a:defRPr sz="1778"/>
            </a:lvl1pPr>
            <a:lvl2pPr marL="254024" indent="0">
              <a:buNone/>
              <a:defRPr sz="1557"/>
            </a:lvl2pPr>
            <a:lvl3pPr marL="508049" indent="0">
              <a:buNone/>
              <a:defRPr sz="1333"/>
            </a:lvl3pPr>
            <a:lvl4pPr marL="762075" indent="0">
              <a:buNone/>
              <a:defRPr sz="1111"/>
            </a:lvl4pPr>
            <a:lvl5pPr marL="1016099" indent="0">
              <a:buNone/>
              <a:defRPr sz="1111"/>
            </a:lvl5pPr>
            <a:lvl6pPr marL="1270123" indent="0">
              <a:buNone/>
              <a:defRPr sz="1111"/>
            </a:lvl6pPr>
            <a:lvl7pPr marL="1524147" indent="0">
              <a:buNone/>
              <a:defRPr sz="1111"/>
            </a:lvl7pPr>
            <a:lvl8pPr marL="1778172" indent="0">
              <a:buNone/>
              <a:defRPr sz="1111"/>
            </a:lvl8pPr>
            <a:lvl9pPr marL="2032197" indent="0">
              <a:buNone/>
              <a:defRPr sz="1111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5716" y="2981856"/>
            <a:ext cx="3048000" cy="447146"/>
          </a:xfrm>
        </p:spPr>
        <p:txBody>
          <a:bodyPr/>
          <a:lstStyle>
            <a:lvl1pPr marL="0" indent="0">
              <a:buNone/>
              <a:defRPr sz="778"/>
            </a:lvl1pPr>
            <a:lvl2pPr marL="254024" indent="0">
              <a:buNone/>
              <a:defRPr sz="667"/>
            </a:lvl2pPr>
            <a:lvl3pPr marL="508049" indent="0">
              <a:buNone/>
              <a:defRPr sz="556"/>
            </a:lvl3pPr>
            <a:lvl4pPr marL="762075" indent="0">
              <a:buNone/>
              <a:defRPr sz="501"/>
            </a:lvl4pPr>
            <a:lvl5pPr marL="1016099" indent="0">
              <a:buNone/>
              <a:defRPr sz="501"/>
            </a:lvl5pPr>
            <a:lvl6pPr marL="1270123" indent="0">
              <a:buNone/>
              <a:defRPr sz="501"/>
            </a:lvl6pPr>
            <a:lvl7pPr marL="1524147" indent="0">
              <a:buNone/>
              <a:defRPr sz="501"/>
            </a:lvl7pPr>
            <a:lvl8pPr marL="1778172" indent="0">
              <a:buNone/>
              <a:defRPr sz="501"/>
            </a:lvl8pPr>
            <a:lvl9pPr marL="2032197" indent="0">
              <a:buNone/>
              <a:defRPr sz="5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000" y="152577"/>
            <a:ext cx="4572000" cy="63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0" y="889002"/>
            <a:ext cx="4572000" cy="251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4000" y="3531308"/>
            <a:ext cx="1185333" cy="202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35667" y="3531308"/>
            <a:ext cx="1608667" cy="202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40668" y="3531308"/>
            <a:ext cx="1185333" cy="202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08049" rtl="0" eaLnBrk="1" latinLnBrk="0" hangingPunct="1">
        <a:spcBef>
          <a:spcPct val="0"/>
        </a:spcBef>
        <a:buNone/>
        <a:defRPr sz="244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519" indent="-190519" algn="l" defTabSz="508049" rtl="0" eaLnBrk="1" latinLnBrk="0" hangingPunct="1">
        <a:spcBef>
          <a:spcPct val="20000"/>
        </a:spcBef>
        <a:buFont typeface="Arial" pitchFamily="34" charset="0"/>
        <a:buChar char="�"/>
        <a:defRPr sz="1778" kern="1200">
          <a:solidFill>
            <a:schemeClr val="tx1"/>
          </a:solidFill>
          <a:latin typeface="+mn-lt"/>
          <a:ea typeface="+mn-ea"/>
          <a:cs typeface="+mn-cs"/>
        </a:defRPr>
      </a:lvl1pPr>
      <a:lvl2pPr marL="412790" indent="-158765" algn="l" defTabSz="508049" rtl="0" eaLnBrk="1" latinLnBrk="0" hangingPunct="1">
        <a:spcBef>
          <a:spcPct val="20000"/>
        </a:spcBef>
        <a:buFont typeface="Arial" pitchFamily="34" charset="0"/>
        <a:buChar char="�"/>
        <a:defRPr sz="1557" kern="1200">
          <a:solidFill>
            <a:schemeClr val="tx1"/>
          </a:solidFill>
          <a:latin typeface="+mn-lt"/>
          <a:ea typeface="+mn-ea"/>
          <a:cs typeface="+mn-cs"/>
        </a:defRPr>
      </a:lvl2pPr>
      <a:lvl3pPr marL="635063" indent="-127013" algn="l" defTabSz="508049" rtl="0" eaLnBrk="1" latinLnBrk="0" hangingPunct="1">
        <a:spcBef>
          <a:spcPct val="20000"/>
        </a:spcBef>
        <a:buFont typeface="Arial" pitchFamily="34" charset="0"/>
        <a:buChar char="�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889087" indent="-127013" algn="l" defTabSz="508049" rtl="0" eaLnBrk="1" latinLnBrk="0" hangingPunct="1">
        <a:spcBef>
          <a:spcPct val="20000"/>
        </a:spcBef>
        <a:buFont typeface="Arial" pitchFamily="34" charset="0"/>
        <a:buChar char="�"/>
        <a:defRPr sz="1111" kern="1200">
          <a:solidFill>
            <a:schemeClr val="tx1"/>
          </a:solidFill>
          <a:latin typeface="+mn-lt"/>
          <a:ea typeface="+mn-ea"/>
          <a:cs typeface="+mn-cs"/>
        </a:defRPr>
      </a:lvl4pPr>
      <a:lvl5pPr marL="1143111" indent="-127013" algn="l" defTabSz="508049" rtl="0" eaLnBrk="1" latinLnBrk="0" hangingPunct="1">
        <a:spcBef>
          <a:spcPct val="20000"/>
        </a:spcBef>
        <a:buFont typeface="Arial" pitchFamily="34" charset="0"/>
        <a:buChar char="�"/>
        <a:defRPr sz="1111" kern="1200">
          <a:solidFill>
            <a:schemeClr val="tx1"/>
          </a:solidFill>
          <a:latin typeface="+mn-lt"/>
          <a:ea typeface="+mn-ea"/>
          <a:cs typeface="+mn-cs"/>
        </a:defRPr>
      </a:lvl5pPr>
      <a:lvl6pPr marL="1397135" indent="-127013" algn="l" defTabSz="508049" rtl="0" eaLnBrk="1" latinLnBrk="0" hangingPunct="1">
        <a:spcBef>
          <a:spcPct val="20000"/>
        </a:spcBef>
        <a:buFont typeface="Arial" pitchFamily="34" charset="0"/>
        <a:buChar char="�"/>
        <a:defRPr sz="1111" kern="1200">
          <a:solidFill>
            <a:schemeClr val="tx1"/>
          </a:solidFill>
          <a:latin typeface="+mn-lt"/>
          <a:ea typeface="+mn-ea"/>
          <a:cs typeface="+mn-cs"/>
        </a:defRPr>
      </a:lvl6pPr>
      <a:lvl7pPr marL="1651159" indent="-127013" algn="l" defTabSz="508049" rtl="0" eaLnBrk="1" latinLnBrk="0" hangingPunct="1">
        <a:spcBef>
          <a:spcPct val="20000"/>
        </a:spcBef>
        <a:buFont typeface="Arial" pitchFamily="34" charset="0"/>
        <a:buChar char="�"/>
        <a:defRPr sz="1111" kern="1200">
          <a:solidFill>
            <a:schemeClr val="tx1"/>
          </a:solidFill>
          <a:latin typeface="+mn-lt"/>
          <a:ea typeface="+mn-ea"/>
          <a:cs typeface="+mn-cs"/>
        </a:defRPr>
      </a:lvl7pPr>
      <a:lvl8pPr marL="1905183" indent="-127013" algn="l" defTabSz="508049" rtl="0" eaLnBrk="1" latinLnBrk="0" hangingPunct="1">
        <a:spcBef>
          <a:spcPct val="20000"/>
        </a:spcBef>
        <a:buFont typeface="Arial" pitchFamily="34" charset="0"/>
        <a:buChar char="�"/>
        <a:defRPr sz="1111" kern="1200">
          <a:solidFill>
            <a:schemeClr val="tx1"/>
          </a:solidFill>
          <a:latin typeface="+mn-lt"/>
          <a:ea typeface="+mn-ea"/>
          <a:cs typeface="+mn-cs"/>
        </a:defRPr>
      </a:lvl8pPr>
      <a:lvl9pPr marL="2159211" indent="-127013" algn="l" defTabSz="508049" rtl="0" eaLnBrk="1" latinLnBrk="0" hangingPunct="1">
        <a:spcBef>
          <a:spcPct val="20000"/>
        </a:spcBef>
        <a:buFont typeface="Arial" pitchFamily="34" charset="0"/>
        <a:buChar char="�"/>
        <a:defRPr sz="111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8049" rtl="0" eaLnBrk="1" latinLnBrk="0" hangingPunct="1">
        <a:defRPr sz="1001" kern="1200">
          <a:solidFill>
            <a:schemeClr val="tx1"/>
          </a:solidFill>
          <a:latin typeface="+mn-lt"/>
          <a:ea typeface="+mn-ea"/>
          <a:cs typeface="+mn-cs"/>
        </a:defRPr>
      </a:lvl1pPr>
      <a:lvl2pPr marL="254024" algn="l" defTabSz="508049" rtl="0" eaLnBrk="1" latinLnBrk="0" hangingPunct="1">
        <a:defRPr sz="1001" kern="1200">
          <a:solidFill>
            <a:schemeClr val="tx1"/>
          </a:solidFill>
          <a:latin typeface="+mn-lt"/>
          <a:ea typeface="+mn-ea"/>
          <a:cs typeface="+mn-cs"/>
        </a:defRPr>
      </a:lvl2pPr>
      <a:lvl3pPr marL="508049" algn="l" defTabSz="508049" rtl="0" eaLnBrk="1" latinLnBrk="0" hangingPunct="1">
        <a:defRPr sz="1001" kern="1200">
          <a:solidFill>
            <a:schemeClr val="tx1"/>
          </a:solidFill>
          <a:latin typeface="+mn-lt"/>
          <a:ea typeface="+mn-ea"/>
          <a:cs typeface="+mn-cs"/>
        </a:defRPr>
      </a:lvl3pPr>
      <a:lvl4pPr marL="762075" algn="l" defTabSz="508049" rtl="0" eaLnBrk="1" latinLnBrk="0" hangingPunct="1">
        <a:defRPr sz="1001" kern="1200">
          <a:solidFill>
            <a:schemeClr val="tx1"/>
          </a:solidFill>
          <a:latin typeface="+mn-lt"/>
          <a:ea typeface="+mn-ea"/>
          <a:cs typeface="+mn-cs"/>
        </a:defRPr>
      </a:lvl4pPr>
      <a:lvl5pPr marL="1016099" algn="l" defTabSz="508049" rtl="0" eaLnBrk="1" latinLnBrk="0" hangingPunct="1">
        <a:defRPr sz="1001" kern="1200">
          <a:solidFill>
            <a:schemeClr val="tx1"/>
          </a:solidFill>
          <a:latin typeface="+mn-lt"/>
          <a:ea typeface="+mn-ea"/>
          <a:cs typeface="+mn-cs"/>
        </a:defRPr>
      </a:lvl5pPr>
      <a:lvl6pPr marL="1270123" algn="l" defTabSz="508049" rtl="0" eaLnBrk="1" latinLnBrk="0" hangingPunct="1">
        <a:defRPr sz="1001" kern="1200">
          <a:solidFill>
            <a:schemeClr val="tx1"/>
          </a:solidFill>
          <a:latin typeface="+mn-lt"/>
          <a:ea typeface="+mn-ea"/>
          <a:cs typeface="+mn-cs"/>
        </a:defRPr>
      </a:lvl6pPr>
      <a:lvl7pPr marL="1524147" algn="l" defTabSz="508049" rtl="0" eaLnBrk="1" latinLnBrk="0" hangingPunct="1">
        <a:defRPr sz="1001" kern="1200">
          <a:solidFill>
            <a:schemeClr val="tx1"/>
          </a:solidFill>
          <a:latin typeface="+mn-lt"/>
          <a:ea typeface="+mn-ea"/>
          <a:cs typeface="+mn-cs"/>
        </a:defRPr>
      </a:lvl7pPr>
      <a:lvl8pPr marL="1778172" algn="l" defTabSz="508049" rtl="0" eaLnBrk="1" latinLnBrk="0" hangingPunct="1">
        <a:defRPr sz="1001" kern="1200">
          <a:solidFill>
            <a:schemeClr val="tx1"/>
          </a:solidFill>
          <a:latin typeface="+mn-lt"/>
          <a:ea typeface="+mn-ea"/>
          <a:cs typeface="+mn-cs"/>
        </a:defRPr>
      </a:lvl8pPr>
      <a:lvl9pPr marL="2032197" algn="l" defTabSz="508049" rtl="0" eaLnBrk="1" latinLnBrk="0" hangingPunct="1">
        <a:defRPr sz="10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1">
            <a:extLst>
              <a:ext uri="{FF2B5EF4-FFF2-40B4-BE49-F238E27FC236}">
                <a16:creationId xmlns:a16="http://schemas.microsoft.com/office/drawing/2014/main" id="{67F55D15-BF61-224D-B0A6-A9594BCEA22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36600" y="323167"/>
            <a:ext cx="9010961" cy="506866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54001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"/>
            <a:ext cx="10165333" cy="571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Macintosh PowerPoint</Application>
  <PresentationFormat>Custom</PresentationFormat>
  <Paragraphs>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officegen</dc:creator>
  <cp:lastModifiedBy>Zhang Zuokun</cp:lastModifiedBy>
  <cp:revision>7</cp:revision>
  <cp:lastPrinted>2020-07-11T05:51:53Z</cp:lastPrinted>
  <dcterms:created xsi:type="dcterms:W3CDTF">2020-07-11T03:26:26Z</dcterms:created>
  <dcterms:modified xsi:type="dcterms:W3CDTF">2020-07-11T05:56:30Z</dcterms:modified>
</cp:coreProperties>
</file>